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8" r:id="rId3"/>
    <p:sldId id="257" r:id="rId4"/>
    <p:sldId id="267" r:id="rId5"/>
    <p:sldId id="268" r:id="rId6"/>
    <p:sldId id="259" r:id="rId7"/>
    <p:sldId id="261" r:id="rId8"/>
    <p:sldId id="263" r:id="rId9"/>
    <p:sldId id="262" r:id="rId10"/>
    <p:sldId id="264" r:id="rId11"/>
    <p:sldId id="260" r:id="rId12"/>
    <p:sldId id="265" r:id="rId13"/>
    <p:sldId id="266" r:id="rId14"/>
  </p:sldIdLst>
  <p:sldSz cx="10972800" cy="10972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6915"/>
    <a:srgbClr val="B7472A"/>
    <a:srgbClr val="0066FF"/>
    <a:srgbClr val="53D2FF"/>
    <a:srgbClr val="4472C4"/>
    <a:srgbClr val="9CC9E8"/>
    <a:srgbClr val="E6E6E6"/>
    <a:srgbClr val="028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13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EB18-0E76-4B1C-BCEA-4D65678ED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795781"/>
            <a:ext cx="8229600" cy="382016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9BF2D-627C-4565-A604-439ACE23E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763261"/>
            <a:ext cx="8229600" cy="2649219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51D57-6661-488B-94B4-668E69B0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4CC5D-39DD-4476-89DE-E2B3479B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E2040-E20C-4A51-86AC-A52BFE2F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F0C3-5F11-433A-AB22-CE254D49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A4C0B-C89B-4206-A64F-25F836DAB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0B8A6-81E4-43C3-B55A-3DE07D00D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CC44-74DC-4461-8F56-6E4218B3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425E1-05E8-4374-8571-176F1EB2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4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53DA6A-3018-42F8-A64C-84D3C7B55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584200"/>
            <a:ext cx="236601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BE4C9-93D9-4322-A322-6505157C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584200"/>
            <a:ext cx="6960870" cy="929894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58FD3-B176-4014-8E4D-51325CBD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27F2D-CDE8-4E19-9699-F34141E9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35860-2FFF-4377-BA4E-BA9E1A3E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C3DA-FB02-4A4A-940D-CD8D9F4E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49F48-17A8-4D22-9847-DE3011A3F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0168B-CFA6-43A6-AA44-820E4F0B8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4B453-1F02-4F92-9A7C-A1525D9B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91CB8-CC72-4947-B466-11415DBF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0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6E21-44D9-4D3F-9195-E2186183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2735582"/>
            <a:ext cx="9464040" cy="456437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95553-97DF-4BEC-B445-914C3579F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7343142"/>
            <a:ext cx="9464040" cy="2400299"/>
          </a:xfrm>
        </p:spPr>
        <p:txBody>
          <a:bodyPr/>
          <a:lstStyle>
            <a:lvl1pPr marL="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D2EE5-C0BE-42C0-B0F3-5D0EF764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000C3-24A6-45C4-AFBD-ACD83699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C2904-F73D-47B2-8EDE-071127C0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3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D720-835F-4137-825B-A91B5C0E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8A5E9-E1C1-4867-8107-5B0A302BA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DA1F1-DF46-41D8-8332-8FC9E567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31BC0-3C1B-42E6-ADD8-9FCA096F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1F37-6814-4FE4-9E7E-832E6EBC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015CB-50C3-4578-8F69-C8B9C7E2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F2A0-F88E-48C6-B3C4-D774FEDA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584201"/>
            <a:ext cx="9464040" cy="21209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BB6EB-DD66-41C4-84AC-8D60DF28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0" y="2689861"/>
            <a:ext cx="4642008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541B3-2D11-4A0B-8E64-F275ED632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0" y="4008120"/>
            <a:ext cx="4642008" cy="58953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E7EA89-DCAC-452B-AC59-190DCB6E8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2689861"/>
            <a:ext cx="4664869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44EEE1-5FD7-41A1-BFAE-E2DB0AB7C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4008120"/>
            <a:ext cx="4664869" cy="58953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DAF11-6379-4442-B798-BBEC8F0E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67017-DF85-4C9B-95C5-AFD69C38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350D8-419A-4E2C-917D-057E8B38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7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0F84-9A76-44A2-AD51-227CB588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101B6-396E-4D10-B114-04352FC34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A970E-C38B-4BB8-A67E-D3AB3A5FD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384AD-834D-42B5-ACB5-EB5AEF75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0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0712F-5B03-4A1A-9B0B-FC6CEF6F6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23F98-D8F8-4541-98B2-AC8EC6CF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4CE05-B1F5-45F4-AF51-5E7261C6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7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64EC-440B-4A05-85DB-1E27087F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10" y="731520"/>
            <a:ext cx="3539013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2C04E-1801-44DB-9EF1-44F69AF4A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1579881"/>
            <a:ext cx="5554980" cy="7797800"/>
          </a:xfrm>
        </p:spPr>
        <p:txBody>
          <a:bodyPr/>
          <a:lstStyle>
            <a:lvl1pPr>
              <a:defRPr sz="5120"/>
            </a:lvl1pPr>
            <a:lvl2pPr>
              <a:defRPr sz="4480"/>
            </a:lvl2pPr>
            <a:lvl3pPr>
              <a:defRPr sz="384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6C1BB-CD22-4062-8CD9-340B9626E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10" y="3291840"/>
            <a:ext cx="3539013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9C3C7-BB7D-484C-A99B-14587CA3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9944D-4399-41F1-8EE7-91CA378E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FD974-2EB5-466F-8071-B56C9290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2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3B84-3CA1-4034-BB46-BC91E1EF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10" y="731520"/>
            <a:ext cx="3539013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72AB2-4428-40C3-A5BD-91C14BAE4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1579881"/>
            <a:ext cx="5554980" cy="7797800"/>
          </a:xfrm>
        </p:spPr>
        <p:txBody>
          <a:bodyPr/>
          <a:lstStyle>
            <a:lvl1pPr marL="0" indent="0">
              <a:buNone/>
              <a:defRPr sz="5120"/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852E7-4D20-4508-9C49-1D6B10B62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10" y="3291840"/>
            <a:ext cx="3539013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7F9C7-25C2-47AA-A0E0-5EDFEAED9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F5A72-99B8-45A9-8052-813C3A9C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C18F0-1E9D-4C3D-B02A-98CCD187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9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761A1-91B6-4668-9855-CF0B797C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584201"/>
            <a:ext cx="946404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E4286-E393-46F5-B5C2-E64CF49A3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2921000"/>
            <a:ext cx="946404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D76F-1524-4E9D-905E-87C341BE5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10170161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BA724-D349-41BD-8A62-6BF9DACA2E11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82226-4772-468C-94CB-BDC8E7766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10170161"/>
            <a:ext cx="37033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FC886-BBCB-470E-95A3-63EBCDF5E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10170161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239FD-765B-4D5A-B8C4-97E424B00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slide" Target="slide10.xml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4.png"/><Relationship Id="rId4" Type="http://schemas.openxmlformats.org/officeDocument/2006/relationships/image" Target="../media/image3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8" Type="http://schemas.openxmlformats.org/officeDocument/2006/relationships/image" Target="../media/image220.png"/><Relationship Id="rId26" Type="http://schemas.openxmlformats.org/officeDocument/2006/relationships/image" Target="../media/image260.png"/><Relationship Id="rId3" Type="http://schemas.openxmlformats.org/officeDocument/2006/relationships/slide" Target="slide11.xml"/><Relationship Id="rId34" Type="http://schemas.openxmlformats.org/officeDocument/2006/relationships/image" Target="../media/image300.png"/><Relationship Id="rId12" Type="http://schemas.openxmlformats.org/officeDocument/2006/relationships/image" Target="../media/image190.png"/><Relationship Id="rId17" Type="http://schemas.openxmlformats.org/officeDocument/2006/relationships/image" Target="../media/image38.png"/><Relationship Id="rId2" Type="http://schemas.openxmlformats.org/officeDocument/2006/relationships/image" Target="../media/image36.png"/><Relationship Id="rId16" Type="http://schemas.openxmlformats.org/officeDocument/2006/relationships/image" Target="../media/image211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24" Type="http://schemas.openxmlformats.org/officeDocument/2006/relationships/image" Target="../media/image250.png"/><Relationship Id="rId32" Type="http://schemas.openxmlformats.org/officeDocument/2006/relationships/image" Target="../media/image290.png"/><Relationship Id="rId28" Type="http://schemas.openxmlformats.org/officeDocument/2006/relationships/image" Target="../media/image270.png"/><Relationship Id="rId10" Type="http://schemas.openxmlformats.org/officeDocument/2006/relationships/image" Target="../media/image180.png"/><Relationship Id="rId31" Type="http://schemas.openxmlformats.org/officeDocument/2006/relationships/image" Target="../media/image40.png"/><Relationship Id="rId4" Type="http://schemas.openxmlformats.org/officeDocument/2006/relationships/image" Target="../media/image150.png"/><Relationship Id="rId9" Type="http://schemas.openxmlformats.org/officeDocument/2006/relationships/image" Target="../media/image37.png"/><Relationship Id="rId14" Type="http://schemas.openxmlformats.org/officeDocument/2006/relationships/image" Target="../media/image200.png"/><Relationship Id="rId22" Type="http://schemas.openxmlformats.org/officeDocument/2006/relationships/image" Target="../media/image240.png"/><Relationship Id="rId27" Type="http://schemas.openxmlformats.org/officeDocument/2006/relationships/image" Target="../media/image39.png"/><Relationship Id="rId30" Type="http://schemas.openxmlformats.org/officeDocument/2006/relationships/image" Target="../media/image280.png"/><Relationship Id="rId35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7.png"/><Relationship Id="rId3" Type="http://schemas.openxmlformats.org/officeDocument/2006/relationships/slide" Target="slide12.xml"/><Relationship Id="rId7" Type="http://schemas.openxmlformats.org/officeDocument/2006/relationships/image" Target="../media/image44.png"/><Relationship Id="rId12" Type="http://schemas.openxmlformats.org/officeDocument/2006/relationships/image" Target="../media/image5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45.pn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650.png"/><Relationship Id="rId3" Type="http://schemas.openxmlformats.org/officeDocument/2006/relationships/slide" Target="slide13.xml"/><Relationship Id="rId7" Type="http://schemas.openxmlformats.org/officeDocument/2006/relationships/image" Target="../media/image54.png"/><Relationship Id="rId12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40.png"/><Relationship Id="rId5" Type="http://schemas.openxmlformats.org/officeDocument/2006/relationships/image" Target="../media/image49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slide" Target="slide3.xml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8.png"/><Relationship Id="rId4" Type="http://schemas.openxmlformats.org/officeDocument/2006/relationships/image" Target="../media/image110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6.png"/><Relationship Id="rId3" Type="http://schemas.openxmlformats.org/officeDocument/2006/relationships/slide" Target="slide4.xml"/><Relationship Id="rId7" Type="http://schemas.openxmlformats.org/officeDocument/2006/relationships/image" Target="../media/image13.png"/><Relationship Id="rId12" Type="http://schemas.openxmlformats.org/officeDocument/2006/relationships/image" Target="../media/image8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1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71.png"/><Relationship Id="rId4" Type="http://schemas.openxmlformats.org/officeDocument/2006/relationships/image" Target="../media/image410.png"/><Relationship Id="rId9" Type="http://schemas.openxmlformats.org/officeDocument/2006/relationships/image" Target="../media/image14.png"/><Relationship Id="rId1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40.png"/><Relationship Id="rId3" Type="http://schemas.openxmlformats.org/officeDocument/2006/relationships/slide" Target="slide4.xml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31.png"/><Relationship Id="rId5" Type="http://schemas.openxmlformats.org/officeDocument/2006/relationships/image" Target="../media/image18.png"/><Relationship Id="rId10" Type="http://schemas.openxmlformats.org/officeDocument/2006/relationships/slide" Target="slide5.xml"/><Relationship Id="rId4" Type="http://schemas.openxmlformats.org/officeDocument/2006/relationships/image" Target="../media/image101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8" Type="http://schemas.openxmlformats.org/officeDocument/2006/relationships/image" Target="../media/image111.png"/><Relationship Id="rId3" Type="http://schemas.openxmlformats.org/officeDocument/2006/relationships/slide" Target="slide6.xml"/><Relationship Id="rId12" Type="http://schemas.openxmlformats.org/officeDocument/2006/relationships/image" Target="../media/image80.png"/><Relationship Id="rId2" Type="http://schemas.openxmlformats.org/officeDocument/2006/relationships/image" Target="../media/image22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slide" Target="slide6.xml"/><Relationship Id="rId10" Type="http://schemas.openxmlformats.org/officeDocument/2006/relationships/image" Target="../media/image70.png"/><Relationship Id="rId19" Type="http://schemas.openxmlformats.org/officeDocument/2006/relationships/image" Target="../media/image23.png"/><Relationship Id="rId1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25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8.xml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2.png"/><Relationship Id="rId4" Type="http://schemas.openxmlformats.org/officeDocument/2006/relationships/image" Target="../media/image2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5C0F1-BC9C-40B1-A785-1751995E8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3" y="3995194"/>
            <a:ext cx="8639175" cy="14763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E0A615-AF4F-452D-89D2-3EEA4E0174C2}"/>
              </a:ext>
            </a:extLst>
          </p:cNvPr>
          <p:cNvSpPr/>
          <p:nvPr/>
        </p:nvSpPr>
        <p:spPr>
          <a:xfrm>
            <a:off x="7405142" y="4448569"/>
            <a:ext cx="569626" cy="749508"/>
          </a:xfrm>
          <a:prstGeom prst="roundRect">
            <a:avLst/>
          </a:prstGeom>
          <a:noFill/>
          <a:ln w="28575">
            <a:solidFill>
              <a:srgbClr val="D969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881D3-67B6-4789-B1D7-06405A288E2D}"/>
              </a:ext>
            </a:extLst>
          </p:cNvPr>
          <p:cNvCxnSpPr>
            <a:cxnSpLocks/>
          </p:cNvCxnSpPr>
          <p:nvPr/>
        </p:nvCxnSpPr>
        <p:spPr>
          <a:xfrm flipV="1">
            <a:off x="7689955" y="5303009"/>
            <a:ext cx="0" cy="734518"/>
          </a:xfrm>
          <a:prstGeom prst="straightConnector1">
            <a:avLst/>
          </a:prstGeom>
          <a:noFill/>
          <a:ln w="28575">
            <a:solidFill>
              <a:srgbClr val="D9691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DDEAD4-813C-45D7-BDC7-6BDC74F05CD9}"/>
              </a:ext>
            </a:extLst>
          </p:cNvPr>
          <p:cNvSpPr txBox="1"/>
          <p:nvPr/>
        </p:nvSpPr>
        <p:spPr>
          <a:xfrm>
            <a:off x="824460" y="6274337"/>
            <a:ext cx="932388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/>
              <a:t>To view this presentation properly, you will need a version of PowerPoint that includes the slide zoom feature.  </a:t>
            </a:r>
          </a:p>
        </p:txBody>
      </p:sp>
    </p:spTree>
    <p:extLst>
      <p:ext uri="{BB962C8B-B14F-4D97-AF65-F5344CB8AC3E}">
        <p14:creationId xmlns:p14="http://schemas.microsoft.com/office/powerpoint/2010/main" val="1054162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A305C68-79F5-4C60-971E-02326A7312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8681833"/>
                  </p:ext>
                </p:extLst>
              </p:nvPr>
            </p:nvGraphicFramePr>
            <p:xfrm rot="324273">
              <a:off x="1533942" y="348597"/>
              <a:ext cx="7768889" cy="7768889"/>
            </p:xfrm>
            <a:graphic>
              <a:graphicData uri="http://schemas.microsoft.com/office/powerpoint/2016/slidezoom">
                <pslz:sldZm>
                  <pslz:sldZmObj sldId="264" cId="1723647530">
                    <pslz:zmPr id="{BCBEB649-FC08-45EA-BE4C-4177ED512CE2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324273">
                          <a:off x="0" y="0"/>
                          <a:ext cx="7768889" cy="776888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A305C68-79F5-4C60-971E-02326A731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24273">
                <a:off x="1533942" y="348597"/>
                <a:ext cx="7768889" cy="7768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95AFA93-DCBA-46F1-B667-CBB839BA24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299946"/>
                  </p:ext>
                </p:extLst>
              </p:nvPr>
            </p:nvGraphicFramePr>
            <p:xfrm rot="18200231">
              <a:off x="1218914" y="6252851"/>
              <a:ext cx="4997136" cy="4997136"/>
            </p:xfrm>
            <a:graphic>
              <a:graphicData uri="http://schemas.microsoft.com/office/powerpoint/2016/slidezoom">
                <pslz:sldZm>
                  <pslz:sldZmObj sldId="264" cId="1723647530">
                    <pslz:zmPr id="{BC598C69-1D14-4944-8211-02FD59E1CAE2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8200231">
                          <a:off x="0" y="0"/>
                          <a:ext cx="4997136" cy="4997136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95AFA93-DCBA-46F1-B667-CBB839BA24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8200231">
                <a:off x="1218914" y="6252851"/>
                <a:ext cx="4997136" cy="4997136"/>
              </a:xfrm>
              <a:prstGeom prst="rect">
                <a:avLst/>
              </a:prstGeom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49463850-619E-4D3E-9408-A72F082D9C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7580622"/>
                  </p:ext>
                </p:extLst>
              </p:nvPr>
            </p:nvGraphicFramePr>
            <p:xfrm rot="3070809" flipH="1">
              <a:off x="5422179" y="5545043"/>
              <a:ext cx="4006803" cy="4006803"/>
            </p:xfrm>
            <a:graphic>
              <a:graphicData uri="http://schemas.microsoft.com/office/powerpoint/2016/slidezoom">
                <pslz:sldZm>
                  <pslz:sldZmObj sldId="264" cId="1723647530">
                    <pslz:zmPr id="{BC598C69-1D14-4944-8211-02FD59E1CAE2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3070809" flipH="1">
                          <a:off x="0" y="0"/>
                          <a:ext cx="4006803" cy="4006803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9463850-619E-4D3E-9408-A72F082D9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3070809" flipH="1">
                <a:off x="5422179" y="5545043"/>
                <a:ext cx="4006803" cy="4006803"/>
              </a:xfrm>
              <a:prstGeom prst="rect">
                <a:avLst/>
              </a:prstGeom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CD38AAB-46A9-41D2-AE89-3CA3C741ADEF}"/>
              </a:ext>
            </a:extLst>
          </p:cNvPr>
          <p:cNvSpPr/>
          <p:nvPr/>
        </p:nvSpPr>
        <p:spPr>
          <a:xfrm rot="20841561">
            <a:off x="5846568" y="8070877"/>
            <a:ext cx="110359" cy="30164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4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8955E554-BEFE-4DDF-941B-3C8E09174A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7171301"/>
                  </p:ext>
                </p:extLst>
              </p:nvPr>
            </p:nvGraphicFramePr>
            <p:xfrm>
              <a:off x="7315200" y="5478516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955E554-BEFE-4DDF-941B-3C8E09174A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5200" y="5478516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FB3C0E55-D7BF-4528-97A6-75E6374997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820624"/>
                  </p:ext>
                </p:extLst>
              </p:nvPr>
            </p:nvGraphicFramePr>
            <p:xfrm>
              <a:off x="7315200" y="2719551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B3C0E55-D7BF-4528-97A6-75E6374997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5200" y="2719551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CDC821C-5429-473B-975A-38B4C89108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4559745"/>
                  </p:ext>
                </p:extLst>
              </p:nvPr>
            </p:nvGraphicFramePr>
            <p:xfrm>
              <a:off x="1828800" y="-7884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CDC821C-5429-473B-975A-38B4C89108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8800" y="-7884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9940406D-B1DF-46C2-AED1-75BBC77B2C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7763529"/>
                  </p:ext>
                </p:extLst>
              </p:nvPr>
            </p:nvGraphicFramePr>
            <p:xfrm>
              <a:off x="945931" y="890751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940406D-B1DF-46C2-AED1-75BBC77B2C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5931" y="890751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C2F19549-6D56-431E-883E-DB7F8C8C60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4551086"/>
                  </p:ext>
                </p:extLst>
              </p:nvPr>
            </p:nvGraphicFramePr>
            <p:xfrm>
              <a:off x="0" y="7307317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2F19549-6D56-431E-883E-DB7F8C8C60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7307317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F7F8B2D-2231-4505-ACE9-2E0566E1BA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9736235"/>
                  </p:ext>
                </p:extLst>
              </p:nvPr>
            </p:nvGraphicFramePr>
            <p:xfrm>
              <a:off x="0" y="4548351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F7F8B2D-2231-4505-ACE9-2E0566E1BA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4548351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713F56B-2FA8-4883-BC9F-B40F8C7888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6958086"/>
                  </p:ext>
                </p:extLst>
              </p:nvPr>
            </p:nvGraphicFramePr>
            <p:xfrm>
              <a:off x="0" y="1820916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713F56B-2FA8-4883-BC9F-B40F8C7888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1820916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D16DEE0-45DF-4811-A5A6-C5676E001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0214613"/>
                  </p:ext>
                </p:extLst>
              </p:nvPr>
            </p:nvGraphicFramePr>
            <p:xfrm>
              <a:off x="4603531" y="-7884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D16DEE0-45DF-4811-A5A6-C5676E001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03531" y="-7884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30CE114-0C72-48E7-9353-4A95AE94CD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2496873"/>
                  </p:ext>
                </p:extLst>
              </p:nvPr>
            </p:nvGraphicFramePr>
            <p:xfrm>
              <a:off x="7315200" y="-7884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30CE114-0C72-48E7-9353-4A95AE94CD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15200" y="-7884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EE0A298-0D23-445D-B099-A1D41F4675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9186377"/>
                  </p:ext>
                </p:extLst>
              </p:nvPr>
            </p:nvGraphicFramePr>
            <p:xfrm>
              <a:off x="2743199" y="1820916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EE0A298-0D23-445D-B099-A1D41F4675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43199" y="1820916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E19D2740-37E7-4A5C-8870-0F1D0A05A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7763529"/>
                  </p:ext>
                </p:extLst>
              </p:nvPr>
            </p:nvGraphicFramePr>
            <p:xfrm>
              <a:off x="6432331" y="890751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19D2740-37E7-4A5C-8870-0F1D0A05A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32331" y="890751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784544C7-B5CA-4B99-A8A6-24D3FAFA4A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2294870"/>
                  </p:ext>
                </p:extLst>
              </p:nvPr>
            </p:nvGraphicFramePr>
            <p:xfrm>
              <a:off x="6432331" y="6377151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84544C7-B5CA-4B99-A8A6-24D3FAFA4A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32331" y="6377151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A53A6423-B79A-485C-B0FD-242CC6867F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5421913"/>
                  </p:ext>
                </p:extLst>
              </p:nvPr>
            </p:nvGraphicFramePr>
            <p:xfrm>
              <a:off x="2743200" y="7315200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53A6423-B79A-485C-B0FD-242CC6867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43200" y="7315200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06A68D22-9965-4C3D-B01A-1433DF8A5D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5421913"/>
                  </p:ext>
                </p:extLst>
              </p:nvPr>
            </p:nvGraphicFramePr>
            <p:xfrm>
              <a:off x="5486400" y="7315200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6A68D22-9965-4C3D-B01A-1433DF8A5D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86400" y="7315200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5195D2D-06B5-4D20-B9D3-EE53B8753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5454655"/>
                  </p:ext>
                </p:extLst>
              </p:nvPr>
            </p:nvGraphicFramePr>
            <p:xfrm>
              <a:off x="5486400" y="4564117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5195D2D-06B5-4D20-B9D3-EE53B8753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86400" y="4564117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F6961361-7A0F-46AD-8250-4984F351CB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3061880"/>
                  </p:ext>
                </p:extLst>
              </p:nvPr>
            </p:nvGraphicFramePr>
            <p:xfrm>
              <a:off x="5486400" y="1820916"/>
              <a:ext cx="3657600" cy="3657600"/>
            </p:xfrm>
            <a:graphic>
              <a:graphicData uri="http://schemas.microsoft.com/office/powerpoint/2016/slidezoom">
                <pslz:sldZm>
                  <pslz:sldZmObj sldId="260" cId="21594802">
                    <pslz:zmPr id="{8454FF7E-38AB-444D-AB65-0CB0B463126B}" returnToParent="0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6961361-7A0F-46AD-8250-4984F351C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86400" y="1820916"/>
                <a:ext cx="3657600" cy="3657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be 2">
            <a:extLst>
              <a:ext uri="{FF2B5EF4-FFF2-40B4-BE49-F238E27FC236}">
                <a16:creationId xmlns:a16="http://schemas.microsoft.com/office/drawing/2014/main" id="{9E3D737E-DFE5-44FE-844F-D762F7DBA7CA}"/>
              </a:ext>
            </a:extLst>
          </p:cNvPr>
          <p:cNvSpPr/>
          <p:nvPr/>
        </p:nvSpPr>
        <p:spPr>
          <a:xfrm>
            <a:off x="0" y="0"/>
            <a:ext cx="10972800" cy="10964917"/>
          </a:xfrm>
          <a:prstGeom prst="cub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4533EF-68C5-4373-BAC0-9B1D5013363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6191176" y="3417520"/>
            <a:ext cx="5486875" cy="54868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4D6A85-B29F-411A-BBF8-2041FB6067D6}"/>
              </a:ext>
            </a:extLst>
          </p:cNvPr>
          <p:cNvSpPr txBox="1"/>
          <p:nvPr/>
        </p:nvSpPr>
        <p:spPr>
          <a:xfrm>
            <a:off x="-6191176" y="2548327"/>
            <a:ext cx="548687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Delete the cube to generate the fractal.  The finished image looks something like this:</a:t>
            </a:r>
          </a:p>
        </p:txBody>
      </p:sp>
    </p:spTree>
    <p:extLst>
      <p:ext uri="{BB962C8B-B14F-4D97-AF65-F5344CB8AC3E}">
        <p14:creationId xmlns:p14="http://schemas.microsoft.com/office/powerpoint/2010/main" val="2159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D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B915B560-00BE-471F-9C42-B595DE17BC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4157520"/>
                  </p:ext>
                </p:extLst>
              </p:nvPr>
            </p:nvGraphicFramePr>
            <p:xfrm>
              <a:off x="3657600" y="1086787"/>
              <a:ext cx="3657600" cy="3657600"/>
            </p:xfrm>
            <a:graphic>
              <a:graphicData uri="http://schemas.microsoft.com/office/powerpoint/2016/slidezoom">
                <pslz:sldZm>
                  <pslz:sldZmObj sldId="265" cId="141249815">
                    <pslz:zmPr id="{BD890B20-4B20-44BC-84BC-A814CB430F50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915B560-00BE-471F-9C42-B595DE17BC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7600" y="1086787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B461DCA-C3E3-442B-96CA-72663AB811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2604395"/>
                  </p:ext>
                </p:extLst>
              </p:nvPr>
            </p:nvGraphicFramePr>
            <p:xfrm>
              <a:off x="3657600" y="6213424"/>
              <a:ext cx="3657600" cy="3657600"/>
            </p:xfrm>
            <a:graphic>
              <a:graphicData uri="http://schemas.microsoft.com/office/powerpoint/2016/slidezoom">
                <pslz:sldZm>
                  <pslz:sldZmObj sldId="265" cId="141249815">
                    <pslz:zmPr id="{BD890B20-4B20-44BC-84BC-A814CB430F50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B461DCA-C3E3-442B-96CA-72663AB811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7600" y="6213424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2BDEB1EB-FD90-407C-8A31-32F2D7F028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7560949"/>
                  </p:ext>
                </p:extLst>
              </p:nvPr>
            </p:nvGraphicFramePr>
            <p:xfrm>
              <a:off x="5906125" y="2390931"/>
              <a:ext cx="3657600" cy="3657600"/>
            </p:xfrm>
            <a:graphic>
              <a:graphicData uri="http://schemas.microsoft.com/office/powerpoint/2016/slidezoom">
                <pslz:sldZm>
                  <pslz:sldZmObj sldId="265" cId="141249815">
                    <pslz:zmPr id="{BD890B20-4B20-44BC-84BC-A814CB430F50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BDEB1EB-FD90-407C-8A31-32F2D7F02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6125" y="2390931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8F2A450-CD48-498E-97DA-2B9BB95169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5710634"/>
                  </p:ext>
                </p:extLst>
              </p:nvPr>
            </p:nvGraphicFramePr>
            <p:xfrm>
              <a:off x="1409075" y="2405921"/>
              <a:ext cx="3657600" cy="3657600"/>
            </p:xfrm>
            <a:graphic>
              <a:graphicData uri="http://schemas.microsoft.com/office/powerpoint/2016/slidezoom">
                <pslz:sldZm>
                  <pslz:sldZmObj sldId="265" cId="141249815">
                    <pslz:zmPr id="{BD890B20-4B20-44BC-84BC-A814CB430F50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8F2A450-CD48-498E-97DA-2B9BB95169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9075" y="2405921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6F46BF5-DF04-4DD0-99BE-D1F39FF33A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2545479"/>
                  </p:ext>
                </p:extLst>
              </p:nvPr>
            </p:nvGraphicFramePr>
            <p:xfrm>
              <a:off x="5906125" y="4954245"/>
              <a:ext cx="3657600" cy="3657600"/>
            </p:xfrm>
            <a:graphic>
              <a:graphicData uri="http://schemas.microsoft.com/office/powerpoint/2016/slidezoom">
                <pslz:sldZm>
                  <pslz:sldZmObj sldId="265" cId="141249815">
                    <pslz:zmPr id="{BD890B20-4B20-44BC-84BC-A814CB430F50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6F46BF5-DF04-4DD0-99BE-D1F39FF33A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6125" y="4954245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77E7ED54-1D50-4F9C-9C97-A24C9027B1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6381399"/>
                  </p:ext>
                </p:extLst>
              </p:nvPr>
            </p:nvGraphicFramePr>
            <p:xfrm>
              <a:off x="1409075" y="4939255"/>
              <a:ext cx="3657600" cy="3657600"/>
            </p:xfrm>
            <a:graphic>
              <a:graphicData uri="http://schemas.microsoft.com/office/powerpoint/2016/slidezoom">
                <pslz:sldZm>
                  <pslz:sldZmObj sldId="265" cId="141249815">
                    <pslz:zmPr id="{BD890B20-4B20-44BC-84BC-A814CB430F50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7E7ED54-1D50-4F9C-9C97-A24C9027B1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09075" y="4939255"/>
                <a:ext cx="3657600" cy="3657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Hexagon 1">
            <a:extLst>
              <a:ext uri="{FF2B5EF4-FFF2-40B4-BE49-F238E27FC236}">
                <a16:creationId xmlns:a16="http://schemas.microsoft.com/office/drawing/2014/main" id="{975CF666-CA07-420E-8C69-98B6E533D07F}"/>
              </a:ext>
            </a:extLst>
          </p:cNvPr>
          <p:cNvSpPr/>
          <p:nvPr/>
        </p:nvSpPr>
        <p:spPr>
          <a:xfrm>
            <a:off x="3230381" y="3541556"/>
            <a:ext cx="4512039" cy="3889689"/>
          </a:xfrm>
          <a:prstGeom prst="hexagon">
            <a:avLst>
              <a:gd name="adj" fmla="val 28257"/>
              <a:gd name="vf" fmla="val 115470"/>
            </a:avLst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D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00A045E0-1DBE-4C49-A5D4-75B810145D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4283760"/>
                  </p:ext>
                </p:extLst>
              </p:nvPr>
            </p:nvGraphicFramePr>
            <p:xfrm>
              <a:off x="5973581" y="373505"/>
              <a:ext cx="4999219" cy="4999219"/>
            </p:xfrm>
            <a:graphic>
              <a:graphicData uri="http://schemas.microsoft.com/office/powerpoint/2016/slidezoom">
                <pslz:sldZm>
                  <pslz:sldZmObj sldId="266" cId="3809326582">
                    <pslz:zmPr id="{B6F2EA40-F581-46BB-8764-0AD122ABAA21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99219" cy="499921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0A045E0-1DBE-4C49-A5D4-75B810145D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3581" y="373505"/>
                <a:ext cx="4999219" cy="4999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2768402B-6D23-4A53-9F90-2419998602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1515373"/>
                  </p:ext>
                </p:extLst>
              </p:nvPr>
            </p:nvGraphicFramePr>
            <p:xfrm>
              <a:off x="753255" y="943132"/>
              <a:ext cx="4999219" cy="4999219"/>
            </p:xfrm>
            <a:graphic>
              <a:graphicData uri="http://schemas.microsoft.com/office/powerpoint/2016/slidezoom">
                <pslz:sldZm>
                  <pslz:sldZmObj sldId="266" cId="3809326582">
                    <pslz:zmPr id="{B6F2EA40-F581-46BB-8764-0AD122ABAA21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99219" cy="499921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768402B-6D23-4A53-9F90-2419998602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255" y="943132"/>
                <a:ext cx="4999219" cy="4999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A1CA2BA-E250-48BE-B2D2-2E9C32A3DA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404311"/>
                  </p:ext>
                </p:extLst>
              </p:nvPr>
            </p:nvGraphicFramePr>
            <p:xfrm>
              <a:off x="1551482" y="3822492"/>
              <a:ext cx="3934918" cy="3934918"/>
            </p:xfrm>
            <a:graphic>
              <a:graphicData uri="http://schemas.microsoft.com/office/powerpoint/2016/slidezoom">
                <pslz:sldZm>
                  <pslz:sldZmObj sldId="265" cId="141249815">
                    <pslz:zmPr id="{2ED2B565-3C44-429A-B24C-EDFEFC1F2E2F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34918" cy="3934918"/>
                        </a:xfrm>
                        <a:prstGeom prst="rect">
                          <a:avLst/>
                        </a:prstGeom>
                        <a:effectLst>
                          <a:outerShdw blurRad="533400" sx="102000" sy="102000" algn="ctr" rotWithShape="0">
                            <a:srgbClr val="0070C0">
                              <a:alpha val="37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A1CA2BA-E250-48BE-B2D2-2E9C32A3DA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1482" y="3822492"/>
                <a:ext cx="3934918" cy="3934918"/>
              </a:xfrm>
              <a:prstGeom prst="rect">
                <a:avLst/>
              </a:prstGeom>
              <a:effectLst>
                <a:outerShdw blurRad="533400" sx="102000" sy="102000" algn="ctr" rotWithShape="0">
                  <a:srgbClr val="0070C0">
                    <a:alpha val="37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B60072A-515E-45D5-BC30-026E605C4C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349573"/>
                  </p:ext>
                </p:extLst>
              </p:nvPr>
            </p:nvGraphicFramePr>
            <p:xfrm>
              <a:off x="4174760" y="2218545"/>
              <a:ext cx="2840636" cy="2840636"/>
            </p:xfrm>
            <a:graphic>
              <a:graphicData uri="http://schemas.microsoft.com/office/powerpoint/2016/slidezoom">
                <pslz:sldZm>
                  <pslz:sldZmObj sldId="265" cId="141249815">
                    <pslz:zmPr id="{2ED2B565-3C44-429A-B24C-EDFEFC1F2E2F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40636" cy="2840636"/>
                        </a:xfrm>
                        <a:prstGeom prst="rect">
                          <a:avLst/>
                        </a:prstGeom>
                        <a:effectLst>
                          <a:outerShdw blurRad="533400" sx="102000" sy="102000" algn="ctr" rotWithShape="0">
                            <a:srgbClr val="0070C0">
                              <a:alpha val="37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B60072A-515E-45D5-BC30-026E605C4C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74760" y="2218545"/>
                <a:ext cx="2840636" cy="2840636"/>
              </a:xfrm>
              <a:prstGeom prst="rect">
                <a:avLst/>
              </a:prstGeom>
              <a:effectLst>
                <a:outerShdw blurRad="533400" sx="102000" sy="102000" algn="ctr" rotWithShape="0">
                  <a:srgbClr val="0070C0">
                    <a:alpha val="37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C25BB24-06C8-4871-9A8F-9C4E19D556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725183"/>
                  </p:ext>
                </p:extLst>
              </p:nvPr>
            </p:nvGraphicFramePr>
            <p:xfrm>
              <a:off x="5081666" y="4302178"/>
              <a:ext cx="3537678" cy="3537678"/>
            </p:xfrm>
            <a:graphic>
              <a:graphicData uri="http://schemas.microsoft.com/office/powerpoint/2016/slidezoom">
                <pslz:sldZm>
                  <pslz:sldZmObj sldId="265" cId="141249815">
                    <pslz:zmPr id="{2ED2B565-3C44-429A-B24C-EDFEFC1F2E2F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37678" cy="3537678"/>
                        </a:xfrm>
                        <a:prstGeom prst="rect">
                          <a:avLst/>
                        </a:prstGeom>
                        <a:effectLst>
                          <a:outerShdw blurRad="533400" sx="102000" sy="102000" algn="ctr" rotWithShape="0">
                            <a:srgbClr val="0070C0">
                              <a:alpha val="37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C25BB24-06C8-4871-9A8F-9C4E19D556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81666" y="4302178"/>
                <a:ext cx="3537678" cy="3537678"/>
              </a:xfrm>
              <a:prstGeom prst="rect">
                <a:avLst/>
              </a:prstGeom>
              <a:effectLst>
                <a:outerShdw blurRad="533400" sx="102000" sy="102000" algn="ctr" rotWithShape="0">
                  <a:srgbClr val="0070C0">
                    <a:alpha val="37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932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62983BAA-8574-42F7-A45A-3E73620597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9970106"/>
                  </p:ext>
                </p:extLst>
              </p:nvPr>
            </p:nvGraphicFramePr>
            <p:xfrm>
              <a:off x="0" y="0"/>
              <a:ext cx="5186855" cy="5186855"/>
            </p:xfrm>
            <a:graphic>
              <a:graphicData uri="http://schemas.microsoft.com/office/powerpoint/2016/slidezoom">
                <pslz:sldZm>
                  <pslz:sldZmObj sldId="258" cId="2133425353">
                    <pslz:zmPr id="{3F97FB62-C799-4951-989F-FAAA22C2B3B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855" cy="51868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2983BAA-8574-42F7-A45A-3E73620597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5186855" cy="51868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50A6B079-3BCF-4525-8591-536EC934CF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8673984"/>
                  </p:ext>
                </p:extLst>
              </p:nvPr>
            </p:nvGraphicFramePr>
            <p:xfrm>
              <a:off x="5785945" y="0"/>
              <a:ext cx="5186855" cy="5186855"/>
            </p:xfrm>
            <a:graphic>
              <a:graphicData uri="http://schemas.microsoft.com/office/powerpoint/2016/slidezoom">
                <pslz:sldZm>
                  <pslz:sldZmObj sldId="258" cId="2133425353">
                    <pslz:zmPr id="{3F97FB62-C799-4951-989F-FAAA22C2B3B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855" cy="51868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0A6B079-3BCF-4525-8591-536EC934CF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5945" y="0"/>
                <a:ext cx="5186855" cy="51868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81F42FD9-033F-47A2-8211-856AC8EBDD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7572304"/>
                  </p:ext>
                </p:extLst>
              </p:nvPr>
            </p:nvGraphicFramePr>
            <p:xfrm>
              <a:off x="0" y="5785945"/>
              <a:ext cx="5186855" cy="5186855"/>
            </p:xfrm>
            <a:graphic>
              <a:graphicData uri="http://schemas.microsoft.com/office/powerpoint/2016/slidezoom">
                <pslz:sldZm>
                  <pslz:sldZmObj sldId="258" cId="2133425353">
                    <pslz:zmPr id="{3F97FB62-C799-4951-989F-FAAA22C2B3B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855" cy="51868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1F42FD9-033F-47A2-8211-856AC8EBD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5785945"/>
                <a:ext cx="5186855" cy="51868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5A051C1-6993-4BFF-9B00-B518D5C3B1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405412"/>
                  </p:ext>
                </p:extLst>
              </p:nvPr>
            </p:nvGraphicFramePr>
            <p:xfrm>
              <a:off x="5785945" y="5785945"/>
              <a:ext cx="5186855" cy="5186855"/>
            </p:xfrm>
            <a:graphic>
              <a:graphicData uri="http://schemas.microsoft.com/office/powerpoint/2016/slidezoom">
                <pslz:sldZm>
                  <pslz:sldZmObj sldId="258" cId="2133425353">
                    <pslz:zmPr id="{3F97FB62-C799-4951-989F-FAAA22C2B3B0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855" cy="51868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5A051C1-6993-4BFF-9B00-B518D5C3B1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5945" y="5785945"/>
                <a:ext cx="5186855" cy="51868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6DD0835-3AD4-4015-B1EA-A9300B5C9037}"/>
              </a:ext>
            </a:extLst>
          </p:cNvPr>
          <p:cNvGrpSpPr/>
          <p:nvPr/>
        </p:nvGrpSpPr>
        <p:grpSpPr>
          <a:xfrm>
            <a:off x="2979683" y="2979683"/>
            <a:ext cx="5013434" cy="5013434"/>
            <a:chOff x="2585545" y="2585545"/>
            <a:chExt cx="5801710" cy="58017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53F86D-B2F7-486D-9097-FA5F4404AA2D}"/>
                </a:ext>
              </a:extLst>
            </p:cNvPr>
            <p:cNvSpPr/>
            <p:nvPr/>
          </p:nvSpPr>
          <p:spPr>
            <a:xfrm>
              <a:off x="2585545" y="2585545"/>
              <a:ext cx="5801710" cy="580171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393700" sx="102000" sy="102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4" descr="Microsoft PowerPoint 2013 logo.svg">
              <a:extLst>
                <a:ext uri="{FF2B5EF4-FFF2-40B4-BE49-F238E27FC236}">
                  <a16:creationId xmlns:a16="http://schemas.microsoft.com/office/drawing/2014/main" id="{BEC40291-0C6C-4E78-899C-34B04F870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7820" y="2956427"/>
              <a:ext cx="5157160" cy="5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342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C45B477E-D982-40D6-BBB6-4C16E461D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1371119"/>
                  </p:ext>
                </p:extLst>
              </p:nvPr>
            </p:nvGraphicFramePr>
            <p:xfrm>
              <a:off x="0" y="5486400"/>
              <a:ext cx="5486400" cy="5486400"/>
            </p:xfrm>
            <a:graphic>
              <a:graphicData uri="http://schemas.microsoft.com/office/powerpoint/2016/slidezoom">
                <pslz:sldZm>
                  <pslz:sldZmObj sldId="257" cId="3946101583">
                    <pslz:zmPr id="{634E4730-E018-40B8-A241-A568F9A931F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86400" cy="5486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45B477E-D982-40D6-BBB6-4C16E461D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5486400"/>
                <a:ext cx="5486400" cy="5486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CFADA825-7FC4-4479-AB5B-F140605C8D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7899173"/>
                  </p:ext>
                </p:extLst>
              </p:nvPr>
            </p:nvGraphicFramePr>
            <p:xfrm>
              <a:off x="5486400" y="5486400"/>
              <a:ext cx="5486400" cy="5486400"/>
            </p:xfrm>
            <a:graphic>
              <a:graphicData uri="http://schemas.microsoft.com/office/powerpoint/2016/slidezoom">
                <pslz:sldZm>
                  <pslz:sldZmObj sldId="257" cId="3946101583">
                    <pslz:zmPr id="{634E4730-E018-40B8-A241-A568F9A931F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86400" cy="5486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FADA825-7FC4-4479-AB5B-F140605C8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6400" y="5486400"/>
                <a:ext cx="5486400" cy="5486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67DE515-AA7D-4910-9CA6-DF9FDE3306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7418051"/>
                  </p:ext>
                </p:extLst>
              </p:nvPr>
            </p:nvGraphicFramePr>
            <p:xfrm>
              <a:off x="2743200" y="0"/>
              <a:ext cx="5486400" cy="5486400"/>
            </p:xfrm>
            <a:graphic>
              <a:graphicData uri="http://schemas.microsoft.com/office/powerpoint/2016/slidezoom">
                <pslz:sldZm>
                  <pslz:sldZmObj sldId="257" cId="3946101583">
                    <pslz:zmPr id="{634E4730-E018-40B8-A241-A568F9A931F8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86400" cy="5486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67DE515-AA7D-4910-9CA6-DF9FDE3306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3200" y="0"/>
                <a:ext cx="5486400" cy="5486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BD27F71-3AB9-4D8C-9371-68C8A4F4E3BD}"/>
              </a:ext>
            </a:extLst>
          </p:cNvPr>
          <p:cNvSpPr/>
          <p:nvPr/>
        </p:nvSpPr>
        <p:spPr>
          <a:xfrm>
            <a:off x="1" y="0"/>
            <a:ext cx="10972800" cy="10972800"/>
          </a:xfrm>
          <a:prstGeom prst="triangl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36939F-1822-41AC-BDBA-7AB05EE0A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041273" y="3327578"/>
            <a:ext cx="5486875" cy="5486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FFE2FC-D5A2-414B-B844-DBCD31DC3A18}"/>
              </a:ext>
            </a:extLst>
          </p:cNvPr>
          <p:cNvSpPr txBox="1"/>
          <p:nvPr/>
        </p:nvSpPr>
        <p:spPr>
          <a:xfrm>
            <a:off x="-6041272" y="2548327"/>
            <a:ext cx="54868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Delete the triangle to generate the fractal.  The finished image looks something like this:</a:t>
            </a:r>
          </a:p>
        </p:txBody>
      </p:sp>
    </p:spTree>
    <p:extLst>
      <p:ext uri="{BB962C8B-B14F-4D97-AF65-F5344CB8AC3E}">
        <p14:creationId xmlns:p14="http://schemas.microsoft.com/office/powerpoint/2010/main" val="394610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D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10039DE7-F733-4B49-91D4-586DF0F2C011}"/>
              </a:ext>
            </a:extLst>
          </p:cNvPr>
          <p:cNvSpPr/>
          <p:nvPr/>
        </p:nvSpPr>
        <p:spPr>
          <a:xfrm rot="3600000">
            <a:off x="3545174" y="3812930"/>
            <a:ext cx="3882452" cy="3346941"/>
          </a:xfrm>
          <a:prstGeom prst="hexagon">
            <a:avLst>
              <a:gd name="adj" fmla="val 28047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D200E91-8067-483C-8E09-E2C59E53D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4830002"/>
                  </p:ext>
                </p:extLst>
              </p:nvPr>
            </p:nvGraphicFramePr>
            <p:xfrm>
              <a:off x="3657600" y="1536492"/>
              <a:ext cx="3657600" cy="3657600"/>
            </p:xfrm>
            <a:graphic>
              <a:graphicData uri="http://schemas.microsoft.com/office/powerpoint/2016/slidezoom">
                <pslz:sldZm>
                  <pslz:sldZmObj sldId="267" cId="3164513911">
                    <pslz:zmPr id="{97F92122-CE52-45DD-AC1B-6DD4BE3A7DCB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200E91-8067-483C-8E09-E2C59E53D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7600" y="1536492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8A56C14-B748-4468-AB11-73DB7041C6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7075751"/>
                  </p:ext>
                </p:extLst>
              </p:nvPr>
            </p:nvGraphicFramePr>
            <p:xfrm>
              <a:off x="3657600" y="5838669"/>
              <a:ext cx="3657600" cy="3657600"/>
            </p:xfrm>
            <a:graphic>
              <a:graphicData uri="http://schemas.microsoft.com/office/powerpoint/2016/slidezoom">
                <pslz:sldZm>
                  <pslz:sldZmObj sldId="267" cId="3164513911">
                    <pslz:zmPr id="{97F92122-CE52-45DD-AC1B-6DD4BE3A7DCB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8A56C14-B748-4468-AB11-73DB7041C6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7600" y="5838669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DA71F224-2FAE-494E-8632-A77F7ACC39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5041339"/>
                  </p:ext>
                </p:extLst>
              </p:nvPr>
            </p:nvGraphicFramePr>
            <p:xfrm>
              <a:off x="5486400" y="4789358"/>
              <a:ext cx="3657600" cy="3657600"/>
            </p:xfrm>
            <a:graphic>
              <a:graphicData uri="http://schemas.microsoft.com/office/powerpoint/2016/slidezoom">
                <pslz:sldZm>
                  <pslz:sldZmObj sldId="267" cId="3164513911">
                    <pslz:zmPr id="{97F92122-CE52-45DD-AC1B-6DD4BE3A7DCB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A71F224-2FAE-494E-8632-A77F7ACC39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6400" y="4789358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AF0ECA5D-DFFC-465D-A7DE-CADD68BB3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222162"/>
                  </p:ext>
                </p:extLst>
              </p:nvPr>
            </p:nvGraphicFramePr>
            <p:xfrm>
              <a:off x="5531371" y="2540833"/>
              <a:ext cx="3657600" cy="3657600"/>
            </p:xfrm>
            <a:graphic>
              <a:graphicData uri="http://schemas.microsoft.com/office/powerpoint/2016/slidezoom">
                <pslz:sldZm>
                  <pslz:sldZmObj sldId="267" cId="3164513911">
                    <pslz:zmPr id="{97F92122-CE52-45DD-AC1B-6DD4BE3A7DCB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F0ECA5D-DFFC-465D-A7DE-CADD68BB3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31371" y="2540833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CEA3902E-C1AD-4AE6-BEFB-BE4D724BF6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5924469"/>
                  </p:ext>
                </p:extLst>
              </p:nvPr>
            </p:nvGraphicFramePr>
            <p:xfrm>
              <a:off x="1768839" y="2510853"/>
              <a:ext cx="3657600" cy="3657600"/>
            </p:xfrm>
            <a:graphic>
              <a:graphicData uri="http://schemas.microsoft.com/office/powerpoint/2016/slidezoom">
                <pslz:sldZm>
                  <pslz:sldZmObj sldId="267" cId="3164513911">
                    <pslz:zmPr id="{97F92122-CE52-45DD-AC1B-6DD4BE3A7DCB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EA3902E-C1AD-4AE6-BEFB-BE4D724BF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68839" y="2510853"/>
                <a:ext cx="3657600" cy="36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D9A6DF9B-57B3-4B23-8721-6DD778AFDA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5924469"/>
                  </p:ext>
                </p:extLst>
              </p:nvPr>
            </p:nvGraphicFramePr>
            <p:xfrm>
              <a:off x="1723869" y="4684426"/>
              <a:ext cx="3657600" cy="3657600"/>
            </p:xfrm>
            <a:graphic>
              <a:graphicData uri="http://schemas.microsoft.com/office/powerpoint/2016/slidezoom">
                <pslz:sldZm>
                  <pslz:sldZmObj sldId="267" cId="3164513911">
                    <pslz:zmPr id="{97F92122-CE52-45DD-AC1B-6DD4BE3A7DCB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9A6DF9B-57B3-4B23-8721-6DD778AFDA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23869" y="4684426"/>
                <a:ext cx="365760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51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D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6DAEB012-6A5E-47FF-898C-B9CA1E9A74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65241"/>
                  </p:ext>
                </p:extLst>
              </p:nvPr>
            </p:nvGraphicFramePr>
            <p:xfrm>
              <a:off x="1476530" y="2848131"/>
              <a:ext cx="4039849" cy="4039849"/>
            </p:xfrm>
            <a:graphic>
              <a:graphicData uri="http://schemas.microsoft.com/office/powerpoint/2016/slidezoom">
                <pslz:sldZm>
                  <pslz:sldZmObj sldId="267" cId="3164513911">
                    <pslz:zmPr id="{DAED3880-3FEF-47E5-99C0-42F8B023B230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9849" cy="4039849"/>
                        </a:xfrm>
                        <a:prstGeom prst="rect">
                          <a:avLst/>
                        </a:prstGeom>
                        <a:effectLst>
                          <a:outerShdw blurRad="419100" sx="102000" sy="102000" algn="ctr" rotWithShape="0">
                            <a:srgbClr val="0070C0">
                              <a:alpha val="2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DAEB012-6A5E-47FF-898C-B9CA1E9A74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530" y="2848131"/>
                <a:ext cx="4039849" cy="4039849"/>
              </a:xfrm>
              <a:prstGeom prst="rect">
                <a:avLst/>
              </a:prstGeom>
              <a:effectLst>
                <a:outerShdw blurRad="419100" sx="102000" sy="102000" algn="ctr" rotWithShape="0">
                  <a:srgbClr val="0070C0">
                    <a:alpha val="2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3B2BBC0-8E1D-43E4-A3FE-88F8739927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2245607"/>
                  </p:ext>
                </p:extLst>
              </p:nvPr>
            </p:nvGraphicFramePr>
            <p:xfrm>
              <a:off x="4129790" y="4527029"/>
              <a:ext cx="3320322" cy="3320322"/>
            </p:xfrm>
            <a:graphic>
              <a:graphicData uri="http://schemas.microsoft.com/office/powerpoint/2016/slidezoom">
                <pslz:sldZm>
                  <pslz:sldZmObj sldId="267" cId="3164513911">
                    <pslz:zmPr id="{DAED3880-3FEF-47E5-99C0-42F8B023B230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20322" cy="3320322"/>
                        </a:xfrm>
                        <a:prstGeom prst="rect">
                          <a:avLst/>
                        </a:prstGeom>
                        <a:effectLst>
                          <a:outerShdw blurRad="419100" sx="102000" sy="102000" algn="ctr" rotWithShape="0">
                            <a:srgbClr val="0070C0">
                              <a:alpha val="2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3B2BBC0-8E1D-43E4-A3FE-88F8739927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9790" y="4527029"/>
                <a:ext cx="3320322" cy="3320322"/>
              </a:xfrm>
              <a:prstGeom prst="rect">
                <a:avLst/>
              </a:prstGeom>
              <a:effectLst>
                <a:outerShdw blurRad="419100" sx="102000" sy="102000" algn="ctr" rotWithShape="0">
                  <a:srgbClr val="0070C0">
                    <a:alpha val="2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C1EC69F-37A5-4104-A4E1-835BF0D9D7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2130681"/>
                  </p:ext>
                </p:extLst>
              </p:nvPr>
            </p:nvGraphicFramePr>
            <p:xfrm>
              <a:off x="4294682" y="2368446"/>
              <a:ext cx="3050498" cy="3050498"/>
            </p:xfrm>
            <a:graphic>
              <a:graphicData uri="http://schemas.microsoft.com/office/powerpoint/2016/slidezoom">
                <pslz:sldZm>
                  <pslz:sldZmObj sldId="267" cId="3164513911">
                    <pslz:zmPr id="{DAED3880-3FEF-47E5-99C0-42F8B023B230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50498" cy="3050498"/>
                        </a:xfrm>
                        <a:prstGeom prst="rect">
                          <a:avLst/>
                        </a:prstGeom>
                        <a:effectLst>
                          <a:outerShdw blurRad="419100" sx="102000" sy="102000" algn="ctr" rotWithShape="0">
                            <a:srgbClr val="0070C0">
                              <a:alpha val="2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C1EC69F-37A5-4104-A4E1-835BF0D9D7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4682" y="2368446"/>
                <a:ext cx="3050498" cy="3050498"/>
              </a:xfrm>
              <a:prstGeom prst="rect">
                <a:avLst/>
              </a:prstGeom>
              <a:effectLst>
                <a:outerShdw blurRad="419100" sx="102000" sy="102000" algn="ctr" rotWithShape="0">
                  <a:srgbClr val="0070C0">
                    <a:alpha val="2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6009DD9-D9E0-4BB6-92EF-61313F6010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8581840"/>
                  </p:ext>
                </p:extLst>
              </p:nvPr>
            </p:nvGraphicFramePr>
            <p:xfrm>
              <a:off x="1079291" y="202366"/>
              <a:ext cx="5209084" cy="5209084"/>
            </p:xfrm>
            <a:graphic>
              <a:graphicData uri="http://schemas.microsoft.com/office/powerpoint/2016/slidezoom">
                <pslz:sldZm>
                  <pslz:sldZmObj sldId="268" cId="1594883858">
                    <pslz:zmPr id="{EE1ADF43-015B-4824-90EA-E1CE3A91F32B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09084" cy="520908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6009DD9-D9E0-4BB6-92EF-61313F6010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9291" y="202366"/>
                <a:ext cx="5209084" cy="5209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F13FECEC-29BA-47C1-85E5-CBAF2CDE92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2384815"/>
                  </p:ext>
                </p:extLst>
              </p:nvPr>
            </p:nvGraphicFramePr>
            <p:xfrm>
              <a:off x="5021704" y="157396"/>
              <a:ext cx="5209084" cy="5209084"/>
            </p:xfrm>
            <a:graphic>
              <a:graphicData uri="http://schemas.microsoft.com/office/powerpoint/2016/slidezoom">
                <pslz:sldZm>
                  <pslz:sldZmObj sldId="268" cId="1594883858">
                    <pslz:zmPr id="{EE1ADF43-015B-4824-90EA-E1CE3A91F32B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09084" cy="520908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13FECEC-29BA-47C1-85E5-CBAF2CDE92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1704" y="157396"/>
                <a:ext cx="5209084" cy="52090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88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E175793D-C735-4500-A811-545D11BFC9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3800307"/>
                  </p:ext>
                </p:extLst>
              </p:nvPr>
            </p:nvGraphicFramePr>
            <p:xfrm>
              <a:off x="0" y="0"/>
              <a:ext cx="3657600" cy="3657600"/>
            </p:xfrm>
            <a:graphic>
              <a:graphicData uri="http://schemas.microsoft.com/office/powerpoint/2016/slidezoom">
                <pslz:sldZm>
                  <pslz:sldZmObj sldId="259" cId="1177668467">
                    <pslz:zmPr id="{398AA26E-F908-4766-89BC-6AF8DF1C955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175793D-C735-4500-A811-545D11BFC9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3657600" cy="365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1050ED8-1263-4EE6-9AA3-90E383CE8F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229973"/>
                  </p:ext>
                </p:extLst>
              </p:nvPr>
            </p:nvGraphicFramePr>
            <p:xfrm>
              <a:off x="3657600" y="0"/>
              <a:ext cx="3657600" cy="3657600"/>
            </p:xfrm>
            <a:graphic>
              <a:graphicData uri="http://schemas.microsoft.com/office/powerpoint/2016/slidezoom">
                <pslz:sldZm>
                  <pslz:sldZmObj sldId="259" cId="1177668467">
                    <pslz:zmPr id="{398AA26E-F908-4766-89BC-6AF8DF1C955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1050ED8-1263-4EE6-9AA3-90E383CE8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7600" y="0"/>
                <a:ext cx="3657600" cy="365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0D00365-F48C-4842-A0D8-138E538F48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7960169"/>
                  </p:ext>
                </p:extLst>
              </p:nvPr>
            </p:nvGraphicFramePr>
            <p:xfrm>
              <a:off x="7315200" y="0"/>
              <a:ext cx="3657600" cy="3657600"/>
            </p:xfrm>
            <a:graphic>
              <a:graphicData uri="http://schemas.microsoft.com/office/powerpoint/2016/slidezoom">
                <pslz:sldZm>
                  <pslz:sldZmObj sldId="259" cId="1177668467">
                    <pslz:zmPr id="{398AA26E-F908-4766-89BC-6AF8DF1C955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0D00365-F48C-4842-A0D8-138E538F48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5200" y="0"/>
                <a:ext cx="3657600" cy="365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50CA7FE-2590-47A2-B3B0-C1D17EE29E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3456126"/>
                  </p:ext>
                </p:extLst>
              </p:nvPr>
            </p:nvGraphicFramePr>
            <p:xfrm>
              <a:off x="7315200" y="3657600"/>
              <a:ext cx="3657600" cy="3657600"/>
            </p:xfrm>
            <a:graphic>
              <a:graphicData uri="http://schemas.microsoft.com/office/powerpoint/2016/slidezoom">
                <pslz:sldZm>
                  <pslz:sldZmObj sldId="259" cId="1177668467">
                    <pslz:zmPr id="{398AA26E-F908-4766-89BC-6AF8DF1C955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50CA7FE-2590-47A2-B3B0-C1D17EE29E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15200" y="3657600"/>
                <a:ext cx="3657600" cy="365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97D93D5-1724-4CEA-8BD7-353C5D8939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166117"/>
                  </p:ext>
                </p:extLst>
              </p:nvPr>
            </p:nvGraphicFramePr>
            <p:xfrm>
              <a:off x="0" y="3657600"/>
              <a:ext cx="3657600" cy="3657600"/>
            </p:xfrm>
            <a:graphic>
              <a:graphicData uri="http://schemas.microsoft.com/office/powerpoint/2016/slidezoom">
                <pslz:sldZm>
                  <pslz:sldZmObj sldId="259" cId="1177668467">
                    <pslz:zmPr id="{398AA26E-F908-4766-89BC-6AF8DF1C955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97D93D5-1724-4CEA-8BD7-353C5D8939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3657600"/>
                <a:ext cx="3657600" cy="365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E353C1A0-B901-43CB-9534-C08C3F48B5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3280327"/>
                  </p:ext>
                </p:extLst>
              </p:nvPr>
            </p:nvGraphicFramePr>
            <p:xfrm>
              <a:off x="0" y="7315200"/>
              <a:ext cx="3657600" cy="3657600"/>
            </p:xfrm>
            <a:graphic>
              <a:graphicData uri="http://schemas.microsoft.com/office/powerpoint/2016/slidezoom">
                <pslz:sldZm>
                  <pslz:sldZmObj sldId="259" cId="1177668467">
                    <pslz:zmPr id="{398AA26E-F908-4766-89BC-6AF8DF1C955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353C1A0-B901-43CB-9534-C08C3F48B5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7315200"/>
                <a:ext cx="3657600" cy="365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1B0EAED-326C-4FBD-B234-DD126A6D9D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2683947"/>
                  </p:ext>
                </p:extLst>
              </p:nvPr>
            </p:nvGraphicFramePr>
            <p:xfrm>
              <a:off x="3657600" y="7315200"/>
              <a:ext cx="3657600" cy="3657600"/>
            </p:xfrm>
            <a:graphic>
              <a:graphicData uri="http://schemas.microsoft.com/office/powerpoint/2016/slidezoom">
                <pslz:sldZm>
                  <pslz:sldZmObj sldId="259" cId="1177668467">
                    <pslz:zmPr id="{398AA26E-F908-4766-89BC-6AF8DF1C955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1B0EAED-326C-4FBD-B234-DD126A6D9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57600" y="7315200"/>
                <a:ext cx="3657600" cy="365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CEAB3378-02CD-46A8-A190-373F191358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2683947"/>
                  </p:ext>
                </p:extLst>
              </p:nvPr>
            </p:nvGraphicFramePr>
            <p:xfrm>
              <a:off x="7315200" y="7315200"/>
              <a:ext cx="3657600" cy="3657600"/>
            </p:xfrm>
            <a:graphic>
              <a:graphicData uri="http://schemas.microsoft.com/office/powerpoint/2016/slidezoom">
                <pslz:sldZm>
                  <pslz:sldZmObj sldId="259" cId="1177668467">
                    <pslz:zmPr id="{398AA26E-F908-4766-89BC-6AF8DF1C955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365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EAB3378-02CD-46A8-A190-373F191358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15200" y="7315200"/>
                <a:ext cx="3657600" cy="365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123280A-BC82-41F6-BF04-864EF2CF9819}"/>
              </a:ext>
            </a:extLst>
          </p:cNvPr>
          <p:cNvSpPr/>
          <p:nvPr/>
        </p:nvSpPr>
        <p:spPr>
          <a:xfrm>
            <a:off x="0" y="0"/>
            <a:ext cx="10972800" cy="1097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2E6CB-770A-494A-9613-5D42B54A5E45}"/>
              </a:ext>
            </a:extLst>
          </p:cNvPr>
          <p:cNvSpPr txBox="1"/>
          <p:nvPr/>
        </p:nvSpPr>
        <p:spPr>
          <a:xfrm>
            <a:off x="-6041272" y="2548327"/>
            <a:ext cx="54868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Delete the square to generate the fractal.  The finished image looks something like this: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B0F29E-5B24-4576-84CA-D5E5CEC1ED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1273" y="3327578"/>
            <a:ext cx="5486875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6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D3CC61-1809-4530-BD7E-CBE066131F46}"/>
              </a:ext>
            </a:extLst>
          </p:cNvPr>
          <p:cNvSpPr/>
          <p:nvPr/>
        </p:nvSpPr>
        <p:spPr>
          <a:xfrm>
            <a:off x="5257800" y="5849007"/>
            <a:ext cx="457200" cy="5123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2BB59312-B6D2-4785-925D-BC5A0E611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2442965"/>
                  </p:ext>
                </p:extLst>
              </p:nvPr>
            </p:nvGraphicFramePr>
            <p:xfrm rot="18900000">
              <a:off x="1092418" y="1733622"/>
              <a:ext cx="4916332" cy="4916332"/>
            </p:xfrm>
            <a:graphic>
              <a:graphicData uri="http://schemas.microsoft.com/office/powerpoint/2016/slidezoom">
                <pslz:sldZm>
                  <pslz:sldZmObj sldId="261" cId="2342444540">
                    <pslz:zmPr id="{B2A9ADBE-C3CB-41BD-8C3A-51232709F8F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8900000">
                          <a:off x="0" y="0"/>
                          <a:ext cx="4916332" cy="49163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BB59312-B6D2-4785-925D-BC5A0E611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900000">
                <a:off x="1092418" y="1733622"/>
                <a:ext cx="4916332" cy="49163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A696052-EF19-411D-A739-879142B8B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4965117"/>
                  </p:ext>
                </p:extLst>
              </p:nvPr>
            </p:nvGraphicFramePr>
            <p:xfrm rot="2700000">
              <a:off x="4936480" y="1719837"/>
              <a:ext cx="4943904" cy="4943902"/>
            </p:xfrm>
            <a:graphic>
              <a:graphicData uri="http://schemas.microsoft.com/office/powerpoint/2016/slidezoom">
                <pslz:sldZm>
                  <pslz:sldZmObj sldId="261" cId="2342444540">
                    <pslz:zmPr id="{B2A9ADBE-C3CB-41BD-8C3A-51232709F8F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700000">
                          <a:off x="0" y="0"/>
                          <a:ext cx="4943904" cy="49439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A696052-EF19-411D-A739-879142B8B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700000">
                <a:off x="4936480" y="1719837"/>
                <a:ext cx="4943904" cy="49439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44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3CF8E92B-4499-406F-80E2-11AAA4D490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5172152"/>
                  </p:ext>
                </p:extLst>
              </p:nvPr>
            </p:nvGraphicFramePr>
            <p:xfrm rot="8100000">
              <a:off x="1604772" y="3433573"/>
              <a:ext cx="7763256" cy="7763256"/>
            </p:xfrm>
            <a:graphic>
              <a:graphicData uri="http://schemas.microsoft.com/office/powerpoint/2016/slidezoom">
                <pslz:sldZm>
                  <pslz:sldZmObj sldId="263" cId="1105855955">
                    <pslz:zmPr id="{C4651275-9318-4CD3-801E-9816B159543C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100000">
                          <a:off x="0" y="0"/>
                          <a:ext cx="7763256" cy="776325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CF8E92B-4499-406F-80E2-11AAA4D490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100000">
                <a:off x="1604772" y="3433573"/>
                <a:ext cx="7763256" cy="7763256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Image result for dragon curve">
            <a:extLst>
              <a:ext uri="{FF2B5EF4-FFF2-40B4-BE49-F238E27FC236}">
                <a16:creationId xmlns:a16="http://schemas.microsoft.com/office/drawing/2014/main" id="{58F366C7-3F9D-40C1-846A-5C700B70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1119" y="3436115"/>
            <a:ext cx="6817086" cy="6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DF809B8-2246-4EAE-B2A9-DF0047578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247469"/>
                  </p:ext>
                </p:extLst>
              </p:nvPr>
            </p:nvGraphicFramePr>
            <p:xfrm rot="2700000">
              <a:off x="-227078" y="1604772"/>
              <a:ext cx="7763256" cy="7763256"/>
            </p:xfrm>
            <a:graphic>
              <a:graphicData uri="http://schemas.microsoft.com/office/powerpoint/2016/slidezoom">
                <pslz:sldZm>
                  <pslz:sldZmObj sldId="263" cId="1105855955">
                    <pslz:zmPr id="{C4651275-9318-4CD3-801E-9816B159543C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700000">
                          <a:off x="0" y="0"/>
                          <a:ext cx="7763256" cy="776325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DF809B8-2246-4EAE-B2A9-DF0047578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700000">
                <a:off x="-227078" y="1604772"/>
                <a:ext cx="7763256" cy="7763256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Image result for dragon curve">
            <a:extLst>
              <a:ext uri="{FF2B5EF4-FFF2-40B4-BE49-F238E27FC236}">
                <a16:creationId xmlns:a16="http://schemas.microsoft.com/office/drawing/2014/main" id="{4D49C064-6FB3-4817-BC2B-ECE0A34E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825" y="2243538"/>
            <a:ext cx="4714875" cy="700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 hidden="1">
            <a:extLst>
              <a:ext uri="{FF2B5EF4-FFF2-40B4-BE49-F238E27FC236}">
                <a16:creationId xmlns:a16="http://schemas.microsoft.com/office/drawing/2014/main" id="{0D6685BF-2237-4C1C-9D04-DFA59D3BCBA1}"/>
              </a:ext>
            </a:extLst>
          </p:cNvPr>
          <p:cNvGrpSpPr/>
          <p:nvPr/>
        </p:nvGrpSpPr>
        <p:grpSpPr>
          <a:xfrm>
            <a:off x="0" y="0"/>
            <a:ext cx="10972800" cy="10972800"/>
            <a:chOff x="0" y="0"/>
            <a:chExt cx="10972800" cy="10972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FEE575-0A61-4015-94DF-A7F8A3C4D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109728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25E33D-0831-4CF4-B0A4-A6B92BB96ADB}"/>
                </a:ext>
              </a:extLst>
            </p:cNvPr>
            <p:cNvGrpSpPr/>
            <p:nvPr/>
          </p:nvGrpSpPr>
          <p:grpSpPr>
            <a:xfrm>
              <a:off x="7589520" y="9616440"/>
              <a:ext cx="3230880" cy="933212"/>
              <a:chOff x="6690360" y="9448800"/>
              <a:chExt cx="3230880" cy="93321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AD8E72-CF4D-41ED-92DA-F2A89735C410}"/>
                  </a:ext>
                </a:extLst>
              </p:cNvPr>
              <p:cNvSpPr/>
              <p:nvPr/>
            </p:nvSpPr>
            <p:spPr>
              <a:xfrm>
                <a:off x="6705600" y="10029706"/>
                <a:ext cx="335280" cy="3352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A81C97B-A436-4C5E-9EE2-A84BB6089C20}"/>
                  </a:ext>
                </a:extLst>
              </p:cNvPr>
              <p:cNvSpPr/>
              <p:nvPr/>
            </p:nvSpPr>
            <p:spPr>
              <a:xfrm>
                <a:off x="6690360" y="9465826"/>
                <a:ext cx="335280" cy="3352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4D58A-6394-4B17-8FEE-1A0617329B4F}"/>
                  </a:ext>
                </a:extLst>
              </p:cNvPr>
              <p:cNvSpPr txBox="1"/>
              <p:nvPr/>
            </p:nvSpPr>
            <p:spPr>
              <a:xfrm>
                <a:off x="7071360" y="9448800"/>
                <a:ext cx="2849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Slide content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5A7F9F-8FAB-4B41-A517-A56142EAA2D5}"/>
                  </a:ext>
                </a:extLst>
              </p:cNvPr>
              <p:cNvSpPr txBox="1"/>
              <p:nvPr/>
            </p:nvSpPr>
            <p:spPr>
              <a:xfrm>
                <a:off x="7071360" y="10012680"/>
                <a:ext cx="2849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Image of previous slide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585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548AE968-13D1-40BE-A627-625B9A314F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3517723"/>
                  </p:ext>
                </p:extLst>
              </p:nvPr>
            </p:nvGraphicFramePr>
            <p:xfrm rot="1674561">
              <a:off x="4013329" y="592136"/>
              <a:ext cx="5818465" cy="5818465"/>
            </p:xfrm>
            <a:graphic>
              <a:graphicData uri="http://schemas.microsoft.com/office/powerpoint/2016/slidezoom">
                <pslz:sldZm>
                  <pslz:sldZmObj sldId="262" cId="461367333">
                    <pslz:zmPr id="{B3A1564F-45D6-4D74-A904-B0ED9E1D8DAD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674561">
                          <a:off x="0" y="0"/>
                          <a:ext cx="5818465" cy="58184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48AE968-13D1-40BE-A627-625B9A314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74561">
                <a:off x="4013329" y="592136"/>
                <a:ext cx="5818465" cy="5818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C518ED1-FABC-4C77-95D2-286EEF4159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7718979"/>
                  </p:ext>
                </p:extLst>
              </p:nvPr>
            </p:nvGraphicFramePr>
            <p:xfrm rot="19925439" flipH="1">
              <a:off x="1104096" y="592136"/>
              <a:ext cx="5818465" cy="5818465"/>
            </p:xfrm>
            <a:graphic>
              <a:graphicData uri="http://schemas.microsoft.com/office/powerpoint/2016/slidezoom">
                <pslz:sldZm>
                  <pslz:sldZmObj sldId="262" cId="461367333">
                    <pslz:zmPr id="{B3A1564F-45D6-4D74-A904-B0ED9E1D8DAD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9925439" flipH="1">
                          <a:off x="0" y="0"/>
                          <a:ext cx="5818465" cy="58184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C518ED1-FABC-4C77-95D2-286EEF4159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925439" flipH="1">
                <a:off x="1104096" y="592136"/>
                <a:ext cx="5818465" cy="5818465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52F5E84-CA13-4251-8AB3-B184C94C57B7}"/>
              </a:ext>
            </a:extLst>
          </p:cNvPr>
          <p:cNvSpPr/>
          <p:nvPr/>
        </p:nvSpPr>
        <p:spPr>
          <a:xfrm>
            <a:off x="5281448" y="5975131"/>
            <a:ext cx="409904" cy="4997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6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74</Words>
  <Application>Microsoft Office PowerPoint</Application>
  <PresentationFormat>Custom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Wildenhain</dc:creator>
  <cp:lastModifiedBy>twildenh</cp:lastModifiedBy>
  <cp:revision>30</cp:revision>
  <dcterms:created xsi:type="dcterms:W3CDTF">2019-05-21T20:58:42Z</dcterms:created>
  <dcterms:modified xsi:type="dcterms:W3CDTF">2019-06-13T01:23:47Z</dcterms:modified>
</cp:coreProperties>
</file>